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63" r:id="rId6"/>
    <p:sldId id="262" r:id="rId7"/>
    <p:sldId id="266" r:id="rId8"/>
    <p:sldId id="267"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282" r:id="rId23"/>
    <p:sldId id="283" r:id="rId24"/>
    <p:sldId id="284" r:id="rId25"/>
    <p:sldId id="285" r:id="rId26"/>
    <p:sldId id="286" r:id="rId27"/>
    <p:sldId id="287" r:id="rId28"/>
    <p:sldId id="288" r:id="rId29"/>
    <p:sldId id="289" r:id="rId30"/>
    <p:sldId id="290" r:id="rId31"/>
    <p:sldId id="257" r:id="rId32"/>
    <p:sldId id="291" r:id="rId33"/>
    <p:sldId id="268" r:id="rId34"/>
    <p:sldId id="292"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110" d="100"/>
          <a:sy n="110" d="100"/>
        </p:scale>
        <p:origin x="-164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3F72887B-032F-42FC-AD95-A6053800B39D}" type="datetimeFigureOut">
              <a:rPr lang="en-GB" smtClean="0"/>
              <a:pPr/>
              <a:t>18/11/2012</a:t>
            </a:fld>
            <a:endParaRPr lang="en-GB"/>
          </a:p>
        </p:txBody>
      </p:sp>
      <p:sp>
        <p:nvSpPr>
          <p:cNvPr id="17" name="Footer Placeholder 16"/>
          <p:cNvSpPr>
            <a:spLocks noGrp="1"/>
          </p:cNvSpPr>
          <p:nvPr>
            <p:ph type="ftr" sz="quarter" idx="11"/>
          </p:nvPr>
        </p:nvSpPr>
        <p:spPr/>
        <p:txBody>
          <a:bodyPr/>
          <a:lstStyle/>
          <a:p>
            <a:endParaRPr lang="en-GB"/>
          </a:p>
        </p:txBody>
      </p:sp>
      <p:sp>
        <p:nvSpPr>
          <p:cNvPr id="29" name="Slide Number Placeholder 28"/>
          <p:cNvSpPr>
            <a:spLocks noGrp="1"/>
          </p:cNvSpPr>
          <p:nvPr>
            <p:ph type="sldNum" sz="quarter" idx="12"/>
          </p:nvPr>
        </p:nvSpPr>
        <p:spPr/>
        <p:txBody>
          <a:bodyPr/>
          <a:lstStyle/>
          <a:p>
            <a:fld id="{F2EC0F59-F8C2-461D-9DED-81CE1F7CD2A7}" type="slidenum">
              <a:rPr lang="en-GB" smtClean="0"/>
              <a:pPr/>
              <a:t>‹#›</a:t>
            </a:fld>
            <a:endParaRPr lang="en-GB"/>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72887B-032F-42FC-AD95-A6053800B39D}" type="datetimeFigureOut">
              <a:rPr lang="en-GB" smtClean="0"/>
              <a:pPr/>
              <a:t>18/11/2012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EC0F59-F8C2-461D-9DED-81CE1F7CD2A7}"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72887B-032F-42FC-AD95-A6053800B39D}" type="datetimeFigureOut">
              <a:rPr lang="en-GB" smtClean="0"/>
              <a:pPr/>
              <a:t>18/11/2012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EC0F59-F8C2-461D-9DED-81CE1F7CD2A7}"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F72887B-032F-42FC-AD95-A6053800B39D}" type="datetimeFigureOut">
              <a:rPr lang="en-GB" smtClean="0"/>
              <a:pPr/>
              <a:t>18/11/2012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EC0F59-F8C2-461D-9DED-81CE1F7CD2A7}"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3F72887B-032F-42FC-AD95-A6053800B39D}" type="datetimeFigureOut">
              <a:rPr lang="en-GB" smtClean="0"/>
              <a:pPr/>
              <a:t>18/11/2012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a:xfrm>
            <a:off x="7924800" y="6416675"/>
            <a:ext cx="762000" cy="365125"/>
          </a:xfrm>
        </p:spPr>
        <p:txBody>
          <a:bodyPr/>
          <a:lstStyle/>
          <a:p>
            <a:fld id="{F2EC0F59-F8C2-461D-9DED-81CE1F7CD2A7}" type="slidenum">
              <a:rPr lang="en-GB" smtClean="0"/>
              <a:pPr/>
              <a:t>‹#›</a:t>
            </a:fld>
            <a:endParaRPr lang="en-GB"/>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72887B-032F-42FC-AD95-A6053800B39D}" type="datetimeFigureOut">
              <a:rPr lang="en-GB" smtClean="0"/>
              <a:pPr/>
              <a:t>18/11/2012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EC0F59-F8C2-461D-9DED-81CE1F7CD2A7}"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3F72887B-032F-42FC-AD95-A6053800B39D}" type="datetimeFigureOut">
              <a:rPr lang="en-GB" smtClean="0"/>
              <a:pPr/>
              <a:t>18/11/2012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EC0F59-F8C2-461D-9DED-81CE1F7CD2A7}"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3F72887B-032F-42FC-AD95-A6053800B39D}" type="datetimeFigureOut">
              <a:rPr lang="en-GB" smtClean="0"/>
              <a:pPr/>
              <a:t>18/11/2012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EC0F59-F8C2-461D-9DED-81CE1F7CD2A7}"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72887B-032F-42FC-AD95-A6053800B39D}" type="datetimeFigureOut">
              <a:rPr lang="en-GB" smtClean="0"/>
              <a:pPr/>
              <a:t>18/11/2012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EC0F59-F8C2-461D-9DED-81CE1F7CD2A7}"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3F72887B-032F-42FC-AD95-A6053800B39D}" type="datetimeFigureOut">
              <a:rPr lang="en-GB" smtClean="0"/>
              <a:pPr/>
              <a:t>18/11/2012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EC0F59-F8C2-461D-9DED-81CE1F7CD2A7}"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F72887B-032F-42FC-AD95-A6053800B39D}" type="datetimeFigureOut">
              <a:rPr lang="en-GB" smtClean="0"/>
              <a:pPr/>
              <a:t>18/11/2012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EC0F59-F8C2-461D-9DED-81CE1F7CD2A7}"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3F72887B-032F-42FC-AD95-A6053800B39D}" type="datetimeFigureOut">
              <a:rPr lang="en-GB" smtClean="0"/>
              <a:pPr/>
              <a:t>18/11/2012</a:t>
            </a:fld>
            <a:endParaRPr lang="en-GB"/>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F2EC0F59-F8C2-461D-9DED-81CE1F7CD2A7}" type="slidenum">
              <a:rPr lang="en-GB" smtClean="0"/>
              <a:pPr/>
              <a:t>‹#›</a:t>
            </a:fld>
            <a:endParaRPr lang="en-GB"/>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Welcome</a:t>
            </a:r>
            <a:endParaRPr lang="en-GB" dirty="0"/>
          </a:p>
        </p:txBody>
      </p:sp>
      <p:sp>
        <p:nvSpPr>
          <p:cNvPr id="3" name="Subtitle 2"/>
          <p:cNvSpPr>
            <a:spLocks noGrp="1"/>
          </p:cNvSpPr>
          <p:nvPr>
            <p:ph type="subTitle" idx="1"/>
          </p:nvPr>
        </p:nvSpPr>
        <p:spPr/>
        <p:txBody>
          <a:bodyPr/>
          <a:lstStyle/>
          <a:p>
            <a:r>
              <a:rPr lang="en-GB" dirty="0" smtClean="0"/>
              <a:t>Superstars Annual Awards Ceremony</a:t>
            </a:r>
          </a:p>
          <a:p>
            <a:r>
              <a:rPr lang="en-GB" dirty="0" smtClean="0"/>
              <a:t>2012</a:t>
            </a:r>
            <a:endParaRPr lang="en-GB" dirty="0"/>
          </a:p>
        </p:txBody>
      </p:sp>
    </p:spTree>
    <p:extLst>
      <p:ext uri="{BB962C8B-B14F-4D97-AF65-F5344CB8AC3E}">
        <p14:creationId xmlns="" xmlns:p14="http://schemas.microsoft.com/office/powerpoint/2010/main" val="17148719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last ball</a:t>
            </a:r>
            <a:endParaRPr lang="en-GB" dirty="0"/>
          </a:p>
        </p:txBody>
      </p:sp>
      <p:sp>
        <p:nvSpPr>
          <p:cNvPr id="3" name="Content Placeholder 2"/>
          <p:cNvSpPr>
            <a:spLocks noGrp="1"/>
          </p:cNvSpPr>
          <p:nvPr>
            <p:ph idx="1"/>
          </p:nvPr>
        </p:nvSpPr>
        <p:spPr/>
        <p:txBody>
          <a:bodyPr/>
          <a:lstStyle/>
          <a:p>
            <a:pPr marL="137160" indent="0" algn="ctr">
              <a:buNone/>
            </a:pPr>
            <a:endParaRPr lang="en-GB" dirty="0" smtClean="0"/>
          </a:p>
          <a:p>
            <a:pPr marL="137160" indent="0" algn="ctr">
              <a:buNone/>
            </a:pPr>
            <a:r>
              <a:rPr lang="en-GB" dirty="0" smtClean="0"/>
              <a:t>Directed by </a:t>
            </a:r>
          </a:p>
          <a:p>
            <a:pPr marL="137160" indent="0" algn="ctr">
              <a:buNone/>
            </a:pPr>
            <a:endParaRPr lang="en-GB" dirty="0" smtClean="0"/>
          </a:p>
          <a:p>
            <a:pPr marL="137160" indent="0" algn="ctr">
              <a:buNone/>
            </a:pPr>
            <a:r>
              <a:rPr lang="en-GB" dirty="0" smtClean="0"/>
              <a:t>Marvin Scoff Pasties</a:t>
            </a:r>
            <a:endParaRPr lang="en-GB" dirty="0"/>
          </a:p>
        </p:txBody>
      </p:sp>
    </p:spTree>
    <p:extLst>
      <p:ext uri="{BB962C8B-B14F-4D97-AF65-F5344CB8AC3E}">
        <p14:creationId xmlns="" xmlns:p14="http://schemas.microsoft.com/office/powerpoint/2010/main" val="3834256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4 Needed to draw off the last ball</a:t>
            </a:r>
            <a:endParaRPr lang="en-GB" dirty="0"/>
          </a:p>
        </p:txBody>
      </p:sp>
      <p:pic>
        <p:nvPicPr>
          <p:cNvPr id="7" name="Picture Placeholder 6"/>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852" b="1852"/>
          <a:stretch>
            <a:fillRect/>
          </a:stretch>
        </p:blipFill>
        <p:spPr/>
      </p:pic>
      <p:sp>
        <p:nvSpPr>
          <p:cNvPr id="6" name="Text Placeholder 5"/>
          <p:cNvSpPr>
            <a:spLocks noGrp="1"/>
          </p:cNvSpPr>
          <p:nvPr>
            <p:ph type="body" sz="half" idx="2"/>
          </p:nvPr>
        </p:nvSpPr>
        <p:spPr/>
        <p:txBody>
          <a:bodyPr>
            <a:normAutofit lnSpcReduction="10000"/>
          </a:bodyPr>
          <a:lstStyle/>
          <a:p>
            <a:r>
              <a:rPr lang="en-GB" dirty="0" smtClean="0"/>
              <a:t>Raj </a:t>
            </a:r>
            <a:r>
              <a:rPr lang="en-GB" dirty="0" err="1" smtClean="0"/>
              <a:t>Trivedi</a:t>
            </a:r>
            <a:r>
              <a:rPr lang="en-GB" dirty="0" smtClean="0"/>
              <a:t> facing, Barry at the none striking end.</a:t>
            </a:r>
          </a:p>
          <a:p>
            <a:r>
              <a:rPr lang="en-GB" dirty="0" smtClean="0"/>
              <a:t>Dodger players scatter round the boundary.</a:t>
            </a:r>
          </a:p>
          <a:p>
            <a:endParaRPr lang="en-GB" dirty="0"/>
          </a:p>
        </p:txBody>
      </p:sp>
    </p:spTree>
    <p:extLst>
      <p:ext uri="{BB962C8B-B14F-4D97-AF65-F5344CB8AC3E}">
        <p14:creationId xmlns="" xmlns:p14="http://schemas.microsoft.com/office/powerpoint/2010/main" val="31964573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Barry looking ready to run</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852" b="1852"/>
          <a:stretch>
            <a:fillRect/>
          </a:stretch>
        </p:blipFill>
        <p:spPr/>
      </p:pic>
      <p:sp>
        <p:nvSpPr>
          <p:cNvPr id="4" name="Text Placeholder 3"/>
          <p:cNvSpPr>
            <a:spLocks noGrp="1"/>
          </p:cNvSpPr>
          <p:nvPr>
            <p:ph type="body" sz="half" idx="2"/>
          </p:nvPr>
        </p:nvSpPr>
        <p:spPr/>
        <p:txBody>
          <a:bodyPr/>
          <a:lstStyle/>
          <a:p>
            <a:r>
              <a:rPr lang="en-GB" dirty="0" smtClean="0"/>
              <a:t>Or was he trying to influence the umpire in calling a wide?</a:t>
            </a:r>
            <a:endParaRPr lang="en-GB" dirty="0"/>
          </a:p>
        </p:txBody>
      </p:sp>
    </p:spTree>
    <p:extLst>
      <p:ext uri="{BB962C8B-B14F-4D97-AF65-F5344CB8AC3E}">
        <p14:creationId xmlns="" xmlns:p14="http://schemas.microsoft.com/office/powerpoint/2010/main" val="55137233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pea (I mean ball) is legal and Raj hits it towards the  covers</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852" b="1852"/>
          <a:stretch>
            <a:fillRect/>
          </a:stretch>
        </p:blipFill>
        <p:spPr/>
      </p:pic>
      <p:sp>
        <p:nvSpPr>
          <p:cNvPr id="4" name="Text Placeholder 3"/>
          <p:cNvSpPr>
            <a:spLocks noGrp="1"/>
          </p:cNvSpPr>
          <p:nvPr>
            <p:ph type="body" sz="half" idx="2"/>
          </p:nvPr>
        </p:nvSpPr>
        <p:spPr/>
        <p:txBody>
          <a:bodyPr/>
          <a:lstStyle/>
          <a:p>
            <a:r>
              <a:rPr lang="en-GB" dirty="0" smtClean="0"/>
              <a:t>Surely a boundary is required</a:t>
            </a:r>
            <a:endParaRPr lang="en-GB" dirty="0"/>
          </a:p>
        </p:txBody>
      </p:sp>
    </p:spTree>
    <p:extLst>
      <p:ext uri="{BB962C8B-B14F-4D97-AF65-F5344CB8AC3E}">
        <p14:creationId xmlns="" xmlns:p14="http://schemas.microsoft.com/office/powerpoint/2010/main" val="10794088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The ball wizzes past Rob Fox on the square</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852" b="1852"/>
          <a:stretch>
            <a:fillRect/>
          </a:stretch>
        </p:blipFill>
        <p:spPr/>
      </p:pic>
      <p:sp>
        <p:nvSpPr>
          <p:cNvPr id="4" name="Text Placeholder 3"/>
          <p:cNvSpPr>
            <a:spLocks noGrp="1"/>
          </p:cNvSpPr>
          <p:nvPr>
            <p:ph type="body" sz="half" idx="2"/>
          </p:nvPr>
        </p:nvSpPr>
        <p:spPr/>
        <p:txBody>
          <a:bodyPr/>
          <a:lstStyle/>
          <a:p>
            <a:r>
              <a:rPr lang="en-GB" dirty="0" smtClean="0"/>
              <a:t>Fielding restrictions must have been enforced</a:t>
            </a:r>
            <a:endParaRPr lang="en-GB" dirty="0"/>
          </a:p>
        </p:txBody>
      </p:sp>
    </p:spTree>
    <p:extLst>
      <p:ext uri="{BB962C8B-B14F-4D97-AF65-F5344CB8AC3E}">
        <p14:creationId xmlns="" xmlns:p14="http://schemas.microsoft.com/office/powerpoint/2010/main" val="25069289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ball hurtles towards the boundary</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852" b="1852"/>
          <a:stretch>
            <a:fillRect/>
          </a:stretch>
        </p:blipFill>
        <p:spPr/>
      </p:pic>
      <p:sp>
        <p:nvSpPr>
          <p:cNvPr id="4" name="Text Placeholder 3"/>
          <p:cNvSpPr>
            <a:spLocks noGrp="1"/>
          </p:cNvSpPr>
          <p:nvPr>
            <p:ph type="body" sz="half" idx="2"/>
          </p:nvPr>
        </p:nvSpPr>
        <p:spPr/>
        <p:txBody>
          <a:bodyPr/>
          <a:lstStyle/>
          <a:p>
            <a:r>
              <a:rPr lang="en-GB" dirty="0" smtClean="0"/>
              <a:t>Barry is already down the striking end</a:t>
            </a:r>
            <a:endParaRPr lang="en-GB" dirty="0"/>
          </a:p>
        </p:txBody>
      </p:sp>
    </p:spTree>
    <p:extLst>
      <p:ext uri="{BB962C8B-B14F-4D97-AF65-F5344CB8AC3E}">
        <p14:creationId xmlns="" xmlns:p14="http://schemas.microsoft.com/office/powerpoint/2010/main" val="10607163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Stopped on the boundary – surely its game over</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852" b="1852"/>
          <a:stretch>
            <a:fillRect/>
          </a:stretch>
        </p:blipFill>
        <p:spPr/>
      </p:pic>
      <p:sp>
        <p:nvSpPr>
          <p:cNvPr id="4" name="Text Placeholder 3"/>
          <p:cNvSpPr>
            <a:spLocks noGrp="1"/>
          </p:cNvSpPr>
          <p:nvPr>
            <p:ph type="body" sz="half" idx="2"/>
          </p:nvPr>
        </p:nvSpPr>
        <p:spPr/>
        <p:txBody>
          <a:bodyPr/>
          <a:lstStyle/>
          <a:p>
            <a:r>
              <a:rPr lang="en-GB" dirty="0" smtClean="0"/>
              <a:t>Meanwhile Barry is half way up the pitch  to complete a second run while Raj has just about turned to complete one run</a:t>
            </a:r>
            <a:endParaRPr lang="en-GB" dirty="0"/>
          </a:p>
        </p:txBody>
      </p:sp>
    </p:spTree>
    <p:extLst>
      <p:ext uri="{BB962C8B-B14F-4D97-AF65-F5344CB8AC3E}">
        <p14:creationId xmlns="" xmlns:p14="http://schemas.microsoft.com/office/powerpoint/2010/main" val="38534281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Throw in is good and back to the bowler</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852" b="1852"/>
          <a:stretch>
            <a:fillRect/>
          </a:stretch>
        </p:blipFill>
        <p:spPr/>
      </p:pic>
      <p:sp>
        <p:nvSpPr>
          <p:cNvPr id="4" name="Text Placeholder 3"/>
          <p:cNvSpPr>
            <a:spLocks noGrp="1"/>
          </p:cNvSpPr>
          <p:nvPr>
            <p:ph type="body" sz="half" idx="2"/>
          </p:nvPr>
        </p:nvSpPr>
        <p:spPr/>
        <p:txBody>
          <a:bodyPr>
            <a:normAutofit fontScale="92500"/>
          </a:bodyPr>
          <a:lstStyle/>
          <a:p>
            <a:r>
              <a:rPr lang="en-GB" dirty="0" smtClean="0"/>
              <a:t>Inexplicably instead of staying there ready to take off the bails he throws it to the </a:t>
            </a:r>
            <a:r>
              <a:rPr lang="en-GB" dirty="0"/>
              <a:t>W</a:t>
            </a:r>
            <a:r>
              <a:rPr lang="en-GB" dirty="0" smtClean="0"/>
              <a:t>icket Keeper ‘The Cat’ as Raj is well outside his crease.</a:t>
            </a:r>
            <a:endParaRPr lang="en-GB" dirty="0"/>
          </a:p>
        </p:txBody>
      </p:sp>
    </p:spTree>
    <p:extLst>
      <p:ext uri="{BB962C8B-B14F-4D97-AF65-F5344CB8AC3E}">
        <p14:creationId xmlns="" xmlns:p14="http://schemas.microsoft.com/office/powerpoint/2010/main" val="23806320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ball now just misses the stumps</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852" b="1852"/>
          <a:stretch>
            <a:fillRect/>
          </a:stretch>
        </p:blipFill>
        <p:spPr/>
      </p:pic>
      <p:sp>
        <p:nvSpPr>
          <p:cNvPr id="4" name="Text Placeholder 3"/>
          <p:cNvSpPr>
            <a:spLocks noGrp="1"/>
          </p:cNvSpPr>
          <p:nvPr>
            <p:ph type="body" sz="half" idx="2"/>
          </p:nvPr>
        </p:nvSpPr>
        <p:spPr/>
        <p:txBody>
          <a:bodyPr/>
          <a:lstStyle/>
          <a:p>
            <a:r>
              <a:rPr lang="en-GB" dirty="0" smtClean="0"/>
              <a:t>Barry now ready to complete his third but </a:t>
            </a:r>
            <a:r>
              <a:rPr lang="en-GB" dirty="0" err="1" smtClean="0"/>
              <a:t>Raj’s</a:t>
            </a:r>
            <a:r>
              <a:rPr lang="en-GB" dirty="0" smtClean="0"/>
              <a:t> second run</a:t>
            </a:r>
            <a:endParaRPr lang="en-GB" dirty="0"/>
          </a:p>
        </p:txBody>
      </p:sp>
    </p:spTree>
    <p:extLst>
      <p:ext uri="{BB962C8B-B14F-4D97-AF65-F5344CB8AC3E}">
        <p14:creationId xmlns="" xmlns:p14="http://schemas.microsoft.com/office/powerpoint/2010/main" val="41516977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Miss-field – The ball goes past stumps and ‘The Cat’</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852" b="1852"/>
          <a:stretch>
            <a:fillRect/>
          </a:stretch>
        </p:blipFill>
        <p:spPr/>
      </p:pic>
      <p:sp>
        <p:nvSpPr>
          <p:cNvPr id="4" name="Text Placeholder 3"/>
          <p:cNvSpPr>
            <a:spLocks noGrp="1"/>
          </p:cNvSpPr>
          <p:nvPr>
            <p:ph type="body" sz="half" idx="2"/>
          </p:nvPr>
        </p:nvSpPr>
        <p:spPr/>
        <p:txBody>
          <a:bodyPr/>
          <a:lstStyle/>
          <a:p>
            <a:r>
              <a:rPr lang="en-GB" dirty="0" smtClean="0"/>
              <a:t>No time to have a conversation Raj and Barry</a:t>
            </a:r>
            <a:endParaRPr lang="en-GB" dirty="0"/>
          </a:p>
        </p:txBody>
      </p:sp>
    </p:spTree>
    <p:extLst>
      <p:ext uri="{BB962C8B-B14F-4D97-AF65-F5344CB8AC3E}">
        <p14:creationId xmlns="" xmlns:p14="http://schemas.microsoft.com/office/powerpoint/2010/main" val="159161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Funny Season</a:t>
            </a:r>
            <a:endParaRPr lang="en-GB" dirty="0"/>
          </a:p>
        </p:txBody>
      </p:sp>
      <p:sp>
        <p:nvSpPr>
          <p:cNvPr id="3" name="Content Placeholder 2"/>
          <p:cNvSpPr>
            <a:spLocks noGrp="1"/>
          </p:cNvSpPr>
          <p:nvPr>
            <p:ph idx="1"/>
          </p:nvPr>
        </p:nvSpPr>
        <p:spPr/>
        <p:txBody>
          <a:bodyPr/>
          <a:lstStyle/>
          <a:p>
            <a:r>
              <a:rPr lang="en-GB" dirty="0" smtClean="0"/>
              <a:t>Only managed to play </a:t>
            </a:r>
            <a:r>
              <a:rPr lang="en-GB" dirty="0" smtClean="0">
                <a:effectLst>
                  <a:glow rad="101600">
                    <a:schemeClr val="accent4">
                      <a:satMod val="175000"/>
                      <a:alpha val="40000"/>
                    </a:schemeClr>
                  </a:glow>
                </a:effectLst>
              </a:rPr>
              <a:t>50%</a:t>
            </a:r>
            <a:r>
              <a:rPr lang="en-GB" dirty="0" smtClean="0"/>
              <a:t> of our fixtures</a:t>
            </a:r>
          </a:p>
          <a:p>
            <a:r>
              <a:rPr lang="en-GB" dirty="0" smtClean="0"/>
              <a:t>Complete tour wash out to Hampshire</a:t>
            </a:r>
            <a:endParaRPr lang="en-GB" dirty="0"/>
          </a:p>
        </p:txBody>
      </p:sp>
    </p:spTree>
    <p:extLst>
      <p:ext uri="{BB962C8B-B14F-4D97-AF65-F5344CB8AC3E}">
        <p14:creationId xmlns="" xmlns:p14="http://schemas.microsoft.com/office/powerpoint/2010/main" val="28675318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ball is picked up</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852" b="1852"/>
          <a:stretch>
            <a:fillRect/>
          </a:stretch>
        </p:blipFill>
        <p:spPr/>
      </p:pic>
      <p:sp>
        <p:nvSpPr>
          <p:cNvPr id="4" name="Text Placeholder 3"/>
          <p:cNvSpPr>
            <a:spLocks noGrp="1"/>
          </p:cNvSpPr>
          <p:nvPr>
            <p:ph type="body" sz="half" idx="2"/>
          </p:nvPr>
        </p:nvSpPr>
        <p:spPr/>
        <p:txBody>
          <a:bodyPr/>
          <a:lstStyle/>
          <a:p>
            <a:r>
              <a:rPr lang="en-GB" dirty="0" smtClean="0"/>
              <a:t>Barry nearly completing his forth and Raj T just about his third – surely a great effort but won’t be able to get back in time!</a:t>
            </a:r>
            <a:endParaRPr lang="en-GB" dirty="0"/>
          </a:p>
        </p:txBody>
      </p:sp>
    </p:spTree>
    <p:extLst>
      <p:ext uri="{BB962C8B-B14F-4D97-AF65-F5344CB8AC3E}">
        <p14:creationId xmlns="" xmlns:p14="http://schemas.microsoft.com/office/powerpoint/2010/main" val="27010369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Another miss-field</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852" b="1852"/>
          <a:stretch>
            <a:fillRect/>
          </a:stretch>
        </p:blipFill>
        <p:spPr/>
      </p:pic>
      <p:sp>
        <p:nvSpPr>
          <p:cNvPr id="4" name="Text Placeholder 3"/>
          <p:cNvSpPr>
            <a:spLocks noGrp="1"/>
          </p:cNvSpPr>
          <p:nvPr>
            <p:ph type="body" sz="half" idx="2"/>
          </p:nvPr>
        </p:nvSpPr>
        <p:spPr/>
        <p:txBody>
          <a:bodyPr/>
          <a:lstStyle/>
          <a:p>
            <a:r>
              <a:rPr lang="en-GB" dirty="0" smtClean="0"/>
              <a:t>And </a:t>
            </a:r>
            <a:endParaRPr lang="en-GB" dirty="0"/>
          </a:p>
        </p:txBody>
      </p:sp>
    </p:spTree>
    <p:extLst>
      <p:ext uri="{BB962C8B-B14F-4D97-AF65-F5344CB8AC3E}">
        <p14:creationId xmlns="" xmlns:p14="http://schemas.microsoft.com/office/powerpoint/2010/main" val="29120615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Made it.</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852" b="1852"/>
          <a:stretch>
            <a:fillRect/>
          </a:stretch>
        </p:blipFill>
        <p:spPr/>
      </p:pic>
      <p:sp>
        <p:nvSpPr>
          <p:cNvPr id="4" name="Text Placeholder 3"/>
          <p:cNvSpPr>
            <a:spLocks noGrp="1"/>
          </p:cNvSpPr>
          <p:nvPr>
            <p:ph type="body" sz="half" idx="2"/>
          </p:nvPr>
        </p:nvSpPr>
        <p:spPr/>
        <p:txBody>
          <a:bodyPr>
            <a:normAutofit fontScale="85000" lnSpcReduction="10000"/>
          </a:bodyPr>
          <a:lstStyle/>
          <a:p>
            <a:r>
              <a:rPr lang="en-GB" dirty="0" smtClean="0"/>
              <a:t>Barry is now thinking of a fifth run to win the game I think he was the only one though, so Superstars Players congratulate each other as only they do!</a:t>
            </a:r>
            <a:endParaRPr lang="en-GB" dirty="0"/>
          </a:p>
        </p:txBody>
      </p:sp>
    </p:spTree>
    <p:extLst>
      <p:ext uri="{BB962C8B-B14F-4D97-AF65-F5344CB8AC3E}">
        <p14:creationId xmlns="" xmlns:p14="http://schemas.microsoft.com/office/powerpoint/2010/main" val="3595303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Nothing to add here</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852" b="1852"/>
          <a:stretch>
            <a:fillRect/>
          </a:stretch>
        </p:blipFill>
        <p:spPr/>
      </p:pic>
      <p:sp>
        <p:nvSpPr>
          <p:cNvPr id="4" name="Text Placeholder 3"/>
          <p:cNvSpPr>
            <a:spLocks noGrp="1"/>
          </p:cNvSpPr>
          <p:nvPr>
            <p:ph type="body" sz="half" idx="2"/>
          </p:nvPr>
        </p:nvSpPr>
        <p:spPr/>
        <p:txBody>
          <a:bodyPr/>
          <a:lstStyle/>
          <a:p>
            <a:endParaRPr lang="en-GB"/>
          </a:p>
        </p:txBody>
      </p:sp>
    </p:spTree>
    <p:extLst>
      <p:ext uri="{BB962C8B-B14F-4D97-AF65-F5344CB8AC3E}">
        <p14:creationId xmlns="" xmlns:p14="http://schemas.microsoft.com/office/powerpoint/2010/main" val="37516756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Rob was particularly pissed off and someone was going to have to pay!</a:t>
            </a:r>
            <a:endParaRPr lang="en-GB" dirty="0"/>
          </a:p>
        </p:txBody>
      </p:sp>
      <p:pic>
        <p:nvPicPr>
          <p:cNvPr id="5" name="Picture Placeholder 4"/>
          <p:cNvPicPr>
            <a:picLocks noGrp="1" noChangeAspect="1"/>
          </p:cNvPicPr>
          <p:nvPr>
            <p:ph type="pic" idx="1"/>
          </p:nvPr>
        </p:nvPicPr>
        <p:blipFill>
          <a:blip r:embed="rId2" cstate="print">
            <a:extLst>
              <a:ext uri="{28A0092B-C50C-407E-A947-70E740481C1C}">
                <a14:useLocalDpi xmlns="" xmlns:a14="http://schemas.microsoft.com/office/drawing/2010/main" val="0"/>
              </a:ext>
            </a:extLst>
          </a:blip>
          <a:srcRect t="1852" b="1852"/>
          <a:stretch>
            <a:fillRect/>
          </a:stretch>
        </p:blipFill>
        <p:spPr/>
      </p:pic>
      <p:sp>
        <p:nvSpPr>
          <p:cNvPr id="4" name="Text Placeholder 3"/>
          <p:cNvSpPr>
            <a:spLocks noGrp="1"/>
          </p:cNvSpPr>
          <p:nvPr>
            <p:ph type="body" sz="half" idx="2"/>
          </p:nvPr>
        </p:nvSpPr>
        <p:spPr/>
        <p:txBody>
          <a:bodyPr/>
          <a:lstStyle/>
          <a:p>
            <a:endParaRPr lang="en-GB" dirty="0"/>
          </a:p>
        </p:txBody>
      </p:sp>
    </p:spTree>
    <p:extLst>
      <p:ext uri="{BB962C8B-B14F-4D97-AF65-F5344CB8AC3E}">
        <p14:creationId xmlns="" xmlns:p14="http://schemas.microsoft.com/office/powerpoint/2010/main" val="2947970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Disclaimer</a:t>
            </a:r>
            <a:endParaRPr lang="en-GB" dirty="0"/>
          </a:p>
        </p:txBody>
      </p:sp>
      <p:sp>
        <p:nvSpPr>
          <p:cNvPr id="6" name="Content Placeholder 5"/>
          <p:cNvSpPr>
            <a:spLocks noGrp="1"/>
          </p:cNvSpPr>
          <p:nvPr>
            <p:ph idx="1"/>
          </p:nvPr>
        </p:nvSpPr>
        <p:spPr/>
        <p:txBody>
          <a:bodyPr/>
          <a:lstStyle/>
          <a:p>
            <a:pPr marL="137160" indent="0">
              <a:buNone/>
            </a:pPr>
            <a:r>
              <a:rPr lang="en-GB" dirty="0" smtClean="0"/>
              <a:t>No animals were hurt in the making of this production, however two goats were sacrificed to ensure good weather for next season.</a:t>
            </a:r>
          </a:p>
          <a:p>
            <a:pPr marL="137160" indent="0">
              <a:buNone/>
            </a:pPr>
            <a:endParaRPr lang="en-GB" dirty="0"/>
          </a:p>
          <a:p>
            <a:pPr marL="137160" indent="0">
              <a:buNone/>
            </a:pPr>
            <a:r>
              <a:rPr lang="en-GB" dirty="0" smtClean="0"/>
              <a:t>More on the two goats later.</a:t>
            </a:r>
            <a:endParaRPr lang="en-GB" dirty="0"/>
          </a:p>
        </p:txBody>
      </p:sp>
    </p:spTree>
    <p:extLst>
      <p:ext uri="{BB962C8B-B14F-4D97-AF65-F5344CB8AC3E}">
        <p14:creationId xmlns="" xmlns:p14="http://schemas.microsoft.com/office/powerpoint/2010/main" val="19927675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years successes</a:t>
            </a:r>
            <a:endParaRPr lang="en-GB" dirty="0"/>
          </a:p>
        </p:txBody>
      </p:sp>
      <p:sp>
        <p:nvSpPr>
          <p:cNvPr id="3" name="Content Placeholder 2"/>
          <p:cNvSpPr>
            <a:spLocks noGrp="1"/>
          </p:cNvSpPr>
          <p:nvPr>
            <p:ph idx="1"/>
          </p:nvPr>
        </p:nvSpPr>
        <p:spPr/>
        <p:txBody>
          <a:bodyPr>
            <a:normAutofit/>
          </a:bodyPr>
          <a:lstStyle/>
          <a:p>
            <a:r>
              <a:rPr lang="en-GB" dirty="0" smtClean="0"/>
              <a:t>Beating Bank of England for the first time at their tournament</a:t>
            </a:r>
          </a:p>
          <a:p>
            <a:r>
              <a:rPr lang="en-GB" dirty="0" smtClean="0"/>
              <a:t>6 DA’s tournament – Joint Winners</a:t>
            </a:r>
          </a:p>
          <a:p>
            <a:r>
              <a:rPr lang="en-GB" dirty="0" smtClean="0"/>
              <a:t>Dodger series win and Mike’s runs, 3-20 and catch for Dodger’s last wicket to retain the Ken Block Trophy</a:t>
            </a:r>
          </a:p>
          <a:p>
            <a:r>
              <a:rPr lang="en-GB" dirty="0" smtClean="0"/>
              <a:t>The art of Captaincy is knowing which side to be on, so perhaps it was no surprise –</a:t>
            </a:r>
          </a:p>
          <a:p>
            <a:r>
              <a:rPr lang="en-GB" dirty="0" smtClean="0"/>
              <a:t>That </a:t>
            </a:r>
            <a:r>
              <a:rPr lang="en-GB" dirty="0" err="1" smtClean="0"/>
              <a:t>Souperstars</a:t>
            </a:r>
            <a:r>
              <a:rPr lang="en-GB" dirty="0" smtClean="0"/>
              <a:t> won the 6-a-side Sport Day</a:t>
            </a:r>
          </a:p>
          <a:p>
            <a:endParaRPr lang="en-GB" dirty="0"/>
          </a:p>
        </p:txBody>
      </p:sp>
    </p:spTree>
    <p:extLst>
      <p:ext uri="{BB962C8B-B14F-4D97-AF65-F5344CB8AC3E}">
        <p14:creationId xmlns="" xmlns:p14="http://schemas.microsoft.com/office/powerpoint/2010/main" val="315545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 of the Club</a:t>
            </a:r>
            <a:endParaRPr lang="en-GB" dirty="0"/>
          </a:p>
        </p:txBody>
      </p:sp>
      <p:sp>
        <p:nvSpPr>
          <p:cNvPr id="3" name="Content Placeholder 2"/>
          <p:cNvSpPr>
            <a:spLocks noGrp="1"/>
          </p:cNvSpPr>
          <p:nvPr>
            <p:ph idx="1"/>
          </p:nvPr>
        </p:nvSpPr>
        <p:spPr/>
        <p:txBody>
          <a:bodyPr/>
          <a:lstStyle/>
          <a:p>
            <a:r>
              <a:rPr lang="en-GB" dirty="0" smtClean="0"/>
              <a:t>Great Work of the Committee.</a:t>
            </a:r>
          </a:p>
          <a:p>
            <a:r>
              <a:rPr lang="en-GB" dirty="0" smtClean="0"/>
              <a:t>The fantastic work of the Superstars’ web site team Paul his friend Graham, Penny and Adam.</a:t>
            </a:r>
          </a:p>
          <a:p>
            <a:r>
              <a:rPr lang="en-GB" dirty="0" smtClean="0"/>
              <a:t>All the contributions from the players have also help create the success of the site.</a:t>
            </a:r>
          </a:p>
          <a:p>
            <a:r>
              <a:rPr lang="en-GB" dirty="0" smtClean="0"/>
              <a:t>The Academy continues to strengthen and Congrats to Ian on the birth of his daughter Amelia. </a:t>
            </a:r>
            <a:endParaRPr lang="en-GB" dirty="0"/>
          </a:p>
        </p:txBody>
      </p:sp>
    </p:spTree>
    <p:extLst>
      <p:ext uri="{BB962C8B-B14F-4D97-AF65-F5344CB8AC3E}">
        <p14:creationId xmlns="" xmlns:p14="http://schemas.microsoft.com/office/powerpoint/2010/main" val="17288096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Two Sacrificed Goats</a:t>
            </a:r>
            <a:endParaRPr lang="en-GB" dirty="0"/>
          </a:p>
        </p:txBody>
      </p:sp>
      <p:sp>
        <p:nvSpPr>
          <p:cNvPr id="3" name="Content Placeholder 2"/>
          <p:cNvSpPr>
            <a:spLocks noGrp="1"/>
          </p:cNvSpPr>
          <p:nvPr>
            <p:ph idx="1"/>
          </p:nvPr>
        </p:nvSpPr>
        <p:spPr/>
        <p:txBody>
          <a:bodyPr/>
          <a:lstStyle/>
          <a:p>
            <a:r>
              <a:rPr lang="en-GB" dirty="0" smtClean="0"/>
              <a:t>Talking of the committee’s hard work, Mike Taylor, who has served the club impeccably as secretary since 1998. He is one of two goats that will be leaving Superstars this year.</a:t>
            </a:r>
          </a:p>
          <a:p>
            <a:r>
              <a:rPr lang="en-GB" dirty="0" smtClean="0"/>
              <a:t>One GOAT – Greatest of All Time, is self professed. Raj </a:t>
            </a:r>
            <a:r>
              <a:rPr lang="en-GB" dirty="0" err="1" smtClean="0"/>
              <a:t>Vadgama</a:t>
            </a:r>
            <a:r>
              <a:rPr lang="en-GB" dirty="0" smtClean="0"/>
              <a:t> is leaving for sunny Wales, well wet Wales anyway.</a:t>
            </a:r>
          </a:p>
          <a:p>
            <a:r>
              <a:rPr lang="en-GB" dirty="0" smtClean="0"/>
              <a:t>Another GOAT, has recently been added to the Superstars Hall of Fame. A true goat to us all! </a:t>
            </a:r>
            <a:endParaRPr lang="en-GB" dirty="0"/>
          </a:p>
        </p:txBody>
      </p:sp>
    </p:spTree>
    <p:extLst>
      <p:ext uri="{BB962C8B-B14F-4D97-AF65-F5344CB8AC3E}">
        <p14:creationId xmlns="" xmlns:p14="http://schemas.microsoft.com/office/powerpoint/2010/main" val="15712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Mike Taylor</a:t>
            </a:r>
            <a:endParaRPr lang="en-GB" dirty="0"/>
          </a:p>
        </p:txBody>
      </p:sp>
      <p:sp>
        <p:nvSpPr>
          <p:cNvPr id="3" name="Content Placeholder 2"/>
          <p:cNvSpPr>
            <a:spLocks noGrp="1"/>
          </p:cNvSpPr>
          <p:nvPr>
            <p:ph idx="1"/>
          </p:nvPr>
        </p:nvSpPr>
        <p:spPr/>
        <p:txBody>
          <a:bodyPr/>
          <a:lstStyle/>
          <a:p>
            <a:r>
              <a:rPr lang="en-GB" dirty="0" smtClean="0"/>
              <a:t>The Nets – able to produce the unplayable delivery – </a:t>
            </a:r>
            <a:r>
              <a:rPr lang="en-GB" dirty="0" err="1" smtClean="0"/>
              <a:t>inswinging</a:t>
            </a:r>
            <a:r>
              <a:rPr lang="en-GB" dirty="0"/>
              <a:t> </a:t>
            </a:r>
            <a:r>
              <a:rPr lang="en-GB" dirty="0" smtClean="0"/>
              <a:t>to the right handed and cut off the seam.</a:t>
            </a:r>
          </a:p>
          <a:p>
            <a:r>
              <a:rPr lang="en-GB" dirty="0" smtClean="0"/>
              <a:t>Luckily only for us mortal batsmen – 2% of the time!</a:t>
            </a:r>
          </a:p>
          <a:p>
            <a:r>
              <a:rPr lang="en-GB" dirty="0" smtClean="0"/>
              <a:t>To aid in this, he used to –</a:t>
            </a:r>
          </a:p>
          <a:p>
            <a:r>
              <a:rPr lang="en-GB" dirty="0" smtClean="0"/>
              <a:t>Wear a Red t-shirt</a:t>
            </a:r>
          </a:p>
          <a:p>
            <a:r>
              <a:rPr lang="en-GB" dirty="0" smtClean="0"/>
              <a:t>Use a personal ball that he rubbed all winter until he could see himself on one side.</a:t>
            </a:r>
            <a:endParaRPr lang="en-GB" dirty="0"/>
          </a:p>
        </p:txBody>
      </p:sp>
    </p:spTree>
    <p:extLst>
      <p:ext uri="{BB962C8B-B14F-4D97-AF65-F5344CB8AC3E}">
        <p14:creationId xmlns="" xmlns:p14="http://schemas.microsoft.com/office/powerpoint/2010/main" val="43307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570186"/>
          </a:xfrm>
        </p:spPr>
        <p:txBody>
          <a:bodyPr>
            <a:normAutofit/>
          </a:bodyPr>
          <a:lstStyle/>
          <a:p>
            <a:r>
              <a:rPr lang="en-GB" dirty="0" smtClean="0"/>
              <a:t>Lessons learnt from the </a:t>
            </a:r>
            <a:r>
              <a:rPr lang="en-GB" dirty="0" err="1" smtClean="0"/>
              <a:t>Dampshire</a:t>
            </a:r>
            <a:r>
              <a:rPr lang="en-GB" dirty="0" smtClean="0"/>
              <a:t> tour (aptly named by Jason)</a:t>
            </a:r>
            <a:endParaRPr lang="en-GB" dirty="0"/>
          </a:p>
        </p:txBody>
      </p:sp>
      <p:sp>
        <p:nvSpPr>
          <p:cNvPr id="3" name="Content Placeholder 2"/>
          <p:cNvSpPr>
            <a:spLocks noGrp="1"/>
          </p:cNvSpPr>
          <p:nvPr>
            <p:ph idx="1"/>
          </p:nvPr>
        </p:nvSpPr>
        <p:spPr>
          <a:xfrm>
            <a:off x="457200" y="2060848"/>
            <a:ext cx="8229600" cy="4248512"/>
          </a:xfrm>
        </p:spPr>
        <p:txBody>
          <a:bodyPr/>
          <a:lstStyle/>
          <a:p>
            <a:r>
              <a:rPr lang="en-GB" dirty="0" smtClean="0"/>
              <a:t>Although we sometimes like to chant there is only one Will Walker there clearly isn’t.</a:t>
            </a:r>
          </a:p>
          <a:p>
            <a:endParaRPr lang="en-GB" dirty="0"/>
          </a:p>
        </p:txBody>
      </p:sp>
    </p:spTree>
    <p:extLst>
      <p:ext uri="{BB962C8B-B14F-4D97-AF65-F5344CB8AC3E}">
        <p14:creationId xmlns="" xmlns:p14="http://schemas.microsoft.com/office/powerpoint/2010/main" val="295244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Mike Taylor</a:t>
            </a:r>
            <a:endParaRPr lang="en-GB" dirty="0"/>
          </a:p>
        </p:txBody>
      </p:sp>
      <p:sp>
        <p:nvSpPr>
          <p:cNvPr id="3" name="Content Placeholder 2"/>
          <p:cNvSpPr>
            <a:spLocks noGrp="1"/>
          </p:cNvSpPr>
          <p:nvPr>
            <p:ph idx="1"/>
          </p:nvPr>
        </p:nvSpPr>
        <p:spPr/>
        <p:txBody>
          <a:bodyPr/>
          <a:lstStyle/>
          <a:p>
            <a:r>
              <a:rPr lang="en-GB" dirty="0" smtClean="0"/>
              <a:t>The Stats let have a closer look!</a:t>
            </a:r>
            <a:endParaRPr lang="en-GB" dirty="0"/>
          </a:p>
        </p:txBody>
      </p:sp>
    </p:spTree>
    <p:extLst>
      <p:ext uri="{BB962C8B-B14F-4D97-AF65-F5344CB8AC3E}">
        <p14:creationId xmlns="" xmlns:p14="http://schemas.microsoft.com/office/powerpoint/2010/main" val="331739415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Mike T’s Stats</a:t>
            </a:r>
            <a:endParaRPr lang="en-GB" dirty="0"/>
          </a:p>
        </p:txBody>
      </p:sp>
      <p:graphicFrame>
        <p:nvGraphicFramePr>
          <p:cNvPr id="4" name="Content Placeholder 3"/>
          <p:cNvGraphicFramePr>
            <a:graphicFrameLocks noGrp="1" noChangeAspect="1"/>
          </p:cNvGraphicFramePr>
          <p:nvPr>
            <p:ph idx="1"/>
            <p:extLst>
              <p:ext uri="{D42A27DB-BD31-4B8C-83A1-F6EECF244321}">
                <p14:modId xmlns="" xmlns:p14="http://schemas.microsoft.com/office/powerpoint/2010/main" val="246834894"/>
              </p:ext>
            </p:extLst>
          </p:nvPr>
        </p:nvGraphicFramePr>
        <p:xfrm>
          <a:off x="457200" y="2693988"/>
          <a:ext cx="8229600" cy="2519362"/>
        </p:xfrm>
        <a:graphic>
          <a:graphicData uri="http://schemas.openxmlformats.org/presentationml/2006/ole">
            <p:oleObj spid="_x0000_s1046" name="Worksheet" r:id="rId3" imgW="6657857" imgH="2038268" progId="Excel.Sheet.8">
              <p:embed/>
            </p:oleObj>
          </a:graphicData>
        </a:graphic>
      </p:graphicFrame>
    </p:spTree>
    <p:extLst>
      <p:ext uri="{BB962C8B-B14F-4D97-AF65-F5344CB8AC3E}">
        <p14:creationId xmlns="" xmlns:p14="http://schemas.microsoft.com/office/powerpoint/2010/main" val="388867447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Mike Taylor</a:t>
            </a:r>
            <a:endParaRPr lang="en-GB" dirty="0"/>
          </a:p>
        </p:txBody>
      </p:sp>
      <p:sp>
        <p:nvSpPr>
          <p:cNvPr id="3" name="Content Placeholder 2"/>
          <p:cNvSpPr>
            <a:spLocks noGrp="1"/>
          </p:cNvSpPr>
          <p:nvPr>
            <p:ph idx="1"/>
          </p:nvPr>
        </p:nvSpPr>
        <p:spPr/>
        <p:txBody>
          <a:bodyPr/>
          <a:lstStyle/>
          <a:p>
            <a:r>
              <a:rPr lang="en-GB" dirty="0" smtClean="0"/>
              <a:t>Culture – Many of you may not know, Mike frequently attends Art Exhibitions, Galleries, Museums and goes for educational walks around the streets of London.</a:t>
            </a:r>
          </a:p>
          <a:p>
            <a:r>
              <a:rPr lang="en-GB" dirty="0" smtClean="0"/>
              <a:t>I thought I was the only one he invited – but found out I was probably last on the reserve list.</a:t>
            </a:r>
            <a:endParaRPr lang="en-GB" dirty="0"/>
          </a:p>
        </p:txBody>
      </p:sp>
    </p:spTree>
    <p:extLst>
      <p:ext uri="{BB962C8B-B14F-4D97-AF65-F5344CB8AC3E}">
        <p14:creationId xmlns="" xmlns:p14="http://schemas.microsoft.com/office/powerpoint/2010/main" val="2426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Mike Taylor</a:t>
            </a:r>
            <a:endParaRPr lang="en-GB" dirty="0"/>
          </a:p>
        </p:txBody>
      </p:sp>
      <p:sp>
        <p:nvSpPr>
          <p:cNvPr id="3" name="Content Placeholder 2"/>
          <p:cNvSpPr>
            <a:spLocks noGrp="1"/>
          </p:cNvSpPr>
          <p:nvPr>
            <p:ph idx="1"/>
          </p:nvPr>
        </p:nvSpPr>
        <p:spPr/>
        <p:txBody>
          <a:bodyPr/>
          <a:lstStyle/>
          <a:p>
            <a:r>
              <a:rPr lang="en-GB" dirty="0" smtClean="0"/>
              <a:t>Anyway lets hear it for</a:t>
            </a:r>
          </a:p>
          <a:p>
            <a:r>
              <a:rPr lang="en-GB" dirty="0" smtClean="0"/>
              <a:t>The Sultan of Swing</a:t>
            </a:r>
          </a:p>
          <a:p>
            <a:r>
              <a:rPr lang="en-GB" dirty="0" smtClean="0"/>
              <a:t>Mr Average Protector</a:t>
            </a:r>
          </a:p>
          <a:p>
            <a:r>
              <a:rPr lang="en-GB" dirty="0" smtClean="0"/>
              <a:t>The Culture Vulture</a:t>
            </a:r>
          </a:p>
          <a:p>
            <a:r>
              <a:rPr lang="en-GB" dirty="0" smtClean="0"/>
              <a:t>Mr Scarecrow Himself</a:t>
            </a:r>
          </a:p>
          <a:p>
            <a:r>
              <a:rPr lang="en-GB" dirty="0" smtClean="0"/>
              <a:t>Mike Taylor</a:t>
            </a:r>
            <a:endParaRPr lang="en-GB" dirty="0"/>
          </a:p>
        </p:txBody>
      </p:sp>
    </p:spTree>
    <p:extLst>
      <p:ext uri="{BB962C8B-B14F-4D97-AF65-F5344CB8AC3E}">
        <p14:creationId xmlns="" xmlns:p14="http://schemas.microsoft.com/office/powerpoint/2010/main" val="2167821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Welcome</a:t>
            </a:r>
            <a:endParaRPr lang="en-GB" dirty="0"/>
          </a:p>
        </p:txBody>
      </p:sp>
      <p:sp>
        <p:nvSpPr>
          <p:cNvPr id="3" name="Subtitle 2"/>
          <p:cNvSpPr>
            <a:spLocks noGrp="1"/>
          </p:cNvSpPr>
          <p:nvPr>
            <p:ph type="subTitle" idx="1"/>
          </p:nvPr>
        </p:nvSpPr>
        <p:spPr/>
        <p:txBody>
          <a:bodyPr/>
          <a:lstStyle/>
          <a:p>
            <a:r>
              <a:rPr lang="en-GB" dirty="0" smtClean="0"/>
              <a:t>Superstars Annual Awards Ceremony</a:t>
            </a:r>
          </a:p>
          <a:p>
            <a:r>
              <a:rPr lang="en-GB" dirty="0" smtClean="0"/>
              <a:t>2012</a:t>
            </a:r>
            <a:endParaRPr lang="en-GB" dirty="0"/>
          </a:p>
        </p:txBody>
      </p:sp>
    </p:spTree>
    <p:extLst>
      <p:ext uri="{BB962C8B-B14F-4D97-AF65-F5344CB8AC3E}">
        <p14:creationId xmlns="" xmlns:p14="http://schemas.microsoft.com/office/powerpoint/2010/main" val="39586163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The William Walker Pub in Winchester – with Penny and Jim</a:t>
            </a:r>
            <a:endParaRPr lang="en-GB" dirty="0"/>
          </a:p>
        </p:txBody>
      </p:sp>
      <p:pic>
        <p:nvPicPr>
          <p:cNvPr id="6" name="Content Placeholder 5"/>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1432508" y="1600200"/>
            <a:ext cx="6278983" cy="4708525"/>
          </a:xfrm>
          <a:prstGeom prst="rect">
            <a:avLst/>
          </a:prstGeom>
        </p:spPr>
      </p:pic>
    </p:spTree>
    <p:extLst>
      <p:ext uri="{BB962C8B-B14F-4D97-AF65-F5344CB8AC3E}">
        <p14:creationId xmlns="" xmlns:p14="http://schemas.microsoft.com/office/powerpoint/2010/main" val="531586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570186"/>
          </a:xfrm>
        </p:spPr>
        <p:txBody>
          <a:bodyPr>
            <a:normAutofit/>
          </a:bodyPr>
          <a:lstStyle/>
          <a:p>
            <a:r>
              <a:rPr lang="en-GB" dirty="0" smtClean="0"/>
              <a:t>Lessons learnt from the </a:t>
            </a:r>
            <a:r>
              <a:rPr lang="en-GB" dirty="0" err="1" smtClean="0"/>
              <a:t>Dampshire</a:t>
            </a:r>
            <a:r>
              <a:rPr lang="en-GB" dirty="0" smtClean="0"/>
              <a:t> Tour part 2</a:t>
            </a:r>
            <a:endParaRPr lang="en-GB" dirty="0"/>
          </a:p>
        </p:txBody>
      </p:sp>
      <p:sp>
        <p:nvSpPr>
          <p:cNvPr id="3" name="Content Placeholder 2"/>
          <p:cNvSpPr>
            <a:spLocks noGrp="1"/>
          </p:cNvSpPr>
          <p:nvPr>
            <p:ph idx="1"/>
          </p:nvPr>
        </p:nvSpPr>
        <p:spPr>
          <a:xfrm>
            <a:off x="457200" y="2060848"/>
            <a:ext cx="8229600" cy="4248512"/>
          </a:xfrm>
        </p:spPr>
        <p:txBody>
          <a:bodyPr/>
          <a:lstStyle/>
          <a:p>
            <a:r>
              <a:rPr lang="en-GB" dirty="0"/>
              <a:t>You don't want to be drinking </a:t>
            </a:r>
            <a:r>
              <a:rPr lang="en-GB" dirty="0" err="1"/>
              <a:t>sambucca</a:t>
            </a:r>
            <a:r>
              <a:rPr lang="en-GB" dirty="0"/>
              <a:t> shots with the likes of Simon, Jim and Adam </a:t>
            </a:r>
            <a:r>
              <a:rPr lang="en-GB" dirty="0" smtClean="0"/>
              <a:t>or </a:t>
            </a:r>
            <a:r>
              <a:rPr lang="en-GB" dirty="0"/>
              <a:t>you could end up in </a:t>
            </a:r>
            <a:r>
              <a:rPr lang="en-GB" dirty="0" err="1"/>
              <a:t>Soberton</a:t>
            </a:r>
            <a:endParaRPr lang="en-GB" dirty="0" smtClean="0"/>
          </a:p>
          <a:p>
            <a:endParaRPr lang="en-GB" dirty="0"/>
          </a:p>
        </p:txBody>
      </p:sp>
    </p:spTree>
    <p:extLst>
      <p:ext uri="{BB962C8B-B14F-4D97-AF65-F5344CB8AC3E}">
        <p14:creationId xmlns="" xmlns:p14="http://schemas.microsoft.com/office/powerpoint/2010/main" val="151612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Soberton</a:t>
            </a:r>
            <a:endParaRPr lang="en-GB" dirty="0"/>
          </a:p>
        </p:txBody>
      </p:sp>
      <p:pic>
        <p:nvPicPr>
          <p:cNvPr id="4" name="Content Placeholder 3"/>
          <p:cNvPicPr>
            <a:picLocks noGrp="1" noChangeAspect="1"/>
          </p:cNvPicPr>
          <p:nvPr>
            <p:ph idx="1"/>
          </p:nvPr>
        </p:nvPicPr>
        <p:blipFill>
          <a:blip r:embed="rId2" cstate="print">
            <a:extLst>
              <a:ext uri="{28A0092B-C50C-407E-A947-70E740481C1C}">
                <a14:useLocalDpi xmlns="" xmlns:a14="http://schemas.microsoft.com/office/drawing/2010/main" val="0"/>
              </a:ext>
            </a:extLst>
          </a:blip>
          <a:stretch>
            <a:fillRect/>
          </a:stretch>
        </p:blipFill>
        <p:spPr>
          <a:xfrm>
            <a:off x="2699792" y="1185929"/>
            <a:ext cx="3600400" cy="4800533"/>
          </a:xfrm>
        </p:spPr>
      </p:pic>
    </p:spTree>
    <p:extLst>
      <p:ext uri="{BB962C8B-B14F-4D97-AF65-F5344CB8AC3E}">
        <p14:creationId xmlns="" xmlns:p14="http://schemas.microsoft.com/office/powerpoint/2010/main" val="42929288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570186"/>
          </a:xfrm>
        </p:spPr>
        <p:txBody>
          <a:bodyPr>
            <a:normAutofit/>
          </a:bodyPr>
          <a:lstStyle/>
          <a:p>
            <a:r>
              <a:rPr lang="en-GB" dirty="0" smtClean="0"/>
              <a:t>Lessons learnt from the </a:t>
            </a:r>
            <a:r>
              <a:rPr lang="en-GB" dirty="0" err="1" smtClean="0"/>
              <a:t>Dampshire</a:t>
            </a:r>
            <a:r>
              <a:rPr lang="en-GB" dirty="0" smtClean="0"/>
              <a:t> (aptly named by Jason) tour</a:t>
            </a:r>
            <a:endParaRPr lang="en-GB" dirty="0"/>
          </a:p>
        </p:txBody>
      </p:sp>
      <p:sp>
        <p:nvSpPr>
          <p:cNvPr id="3" name="Content Placeholder 2"/>
          <p:cNvSpPr>
            <a:spLocks noGrp="1"/>
          </p:cNvSpPr>
          <p:nvPr>
            <p:ph idx="1"/>
          </p:nvPr>
        </p:nvSpPr>
        <p:spPr>
          <a:xfrm>
            <a:off x="457200" y="2060848"/>
            <a:ext cx="8229600" cy="4248512"/>
          </a:xfrm>
        </p:spPr>
        <p:txBody>
          <a:bodyPr/>
          <a:lstStyle/>
          <a:p>
            <a:r>
              <a:rPr lang="en-GB" dirty="0" smtClean="0"/>
              <a:t>We also found out that Jason was a dab hand at applying lipstick! Those easily offended should look away now.</a:t>
            </a:r>
          </a:p>
          <a:p>
            <a:r>
              <a:rPr lang="en-GB" dirty="0" smtClean="0"/>
              <a:t>And if you think I’m going to show that again think again!</a:t>
            </a:r>
          </a:p>
          <a:p>
            <a:endParaRPr lang="en-GB" dirty="0"/>
          </a:p>
        </p:txBody>
      </p:sp>
    </p:spTree>
    <p:extLst>
      <p:ext uri="{BB962C8B-B14F-4D97-AF65-F5344CB8AC3E}">
        <p14:creationId xmlns="" xmlns:p14="http://schemas.microsoft.com/office/powerpoint/2010/main" val="356650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Our First Match Against Dodgers 2012</a:t>
            </a:r>
            <a:endParaRPr lang="en-GB" dirty="0"/>
          </a:p>
        </p:txBody>
      </p:sp>
      <p:sp>
        <p:nvSpPr>
          <p:cNvPr id="3" name="Content Placeholder 2"/>
          <p:cNvSpPr>
            <a:spLocks noGrp="1"/>
          </p:cNvSpPr>
          <p:nvPr>
            <p:ph idx="1"/>
          </p:nvPr>
        </p:nvSpPr>
        <p:spPr/>
        <p:txBody>
          <a:bodyPr/>
          <a:lstStyle/>
          <a:p>
            <a:r>
              <a:rPr lang="en-GB" dirty="0" smtClean="0"/>
              <a:t>Going to recreate the drama of the last ball.</a:t>
            </a:r>
          </a:p>
          <a:p>
            <a:r>
              <a:rPr lang="en-GB" dirty="0" smtClean="0"/>
              <a:t>No expense spared</a:t>
            </a:r>
          </a:p>
          <a:p>
            <a:r>
              <a:rPr lang="en-GB" dirty="0" smtClean="0"/>
              <a:t>Possibly the Ken Block series defining moment.</a:t>
            </a:r>
            <a:endParaRPr lang="en-GB" dirty="0"/>
          </a:p>
        </p:txBody>
      </p:sp>
    </p:spTree>
    <p:extLst>
      <p:ext uri="{BB962C8B-B14F-4D97-AF65-F5344CB8AC3E}">
        <p14:creationId xmlns="" xmlns:p14="http://schemas.microsoft.com/office/powerpoint/2010/main" val="22710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Casting</a:t>
            </a:r>
            <a:endParaRPr lang="en-GB" dirty="0"/>
          </a:p>
        </p:txBody>
      </p:sp>
      <p:sp>
        <p:nvSpPr>
          <p:cNvPr id="3" name="Content Placeholder 2"/>
          <p:cNvSpPr>
            <a:spLocks noGrp="1"/>
          </p:cNvSpPr>
          <p:nvPr>
            <p:ph idx="1"/>
          </p:nvPr>
        </p:nvSpPr>
        <p:spPr/>
        <p:txBody>
          <a:bodyPr/>
          <a:lstStyle/>
          <a:p>
            <a:r>
              <a:rPr lang="en-GB" dirty="0" smtClean="0"/>
              <a:t>We asked Robert De </a:t>
            </a:r>
            <a:r>
              <a:rPr lang="en-GB" dirty="0" err="1" smtClean="0"/>
              <a:t>Niro</a:t>
            </a:r>
            <a:r>
              <a:rPr lang="en-GB" dirty="0" smtClean="0"/>
              <a:t> to help out by playing the part of Raj </a:t>
            </a:r>
            <a:r>
              <a:rPr lang="en-GB" dirty="0" err="1" smtClean="0"/>
              <a:t>Trivedi</a:t>
            </a:r>
            <a:r>
              <a:rPr lang="en-GB" dirty="0" smtClean="0"/>
              <a:t> (</a:t>
            </a:r>
            <a:r>
              <a:rPr lang="en-GB" dirty="0" err="1" smtClean="0"/>
              <a:t>Rax</a:t>
            </a:r>
            <a:r>
              <a:rPr lang="en-GB" dirty="0" smtClean="0"/>
              <a:t> </a:t>
            </a:r>
            <a:r>
              <a:rPr lang="en-GB" dirty="0" err="1" smtClean="0"/>
              <a:t>Trivedi</a:t>
            </a:r>
            <a:r>
              <a:rPr lang="en-GB" dirty="0" smtClean="0"/>
              <a:t> being an anagram of Taxi Driver but he said **** *** - he was too busy.</a:t>
            </a:r>
          </a:p>
          <a:p>
            <a:r>
              <a:rPr lang="en-GB" dirty="0" smtClean="0"/>
              <a:t>Raj, therefore had to play himself.</a:t>
            </a:r>
          </a:p>
          <a:p>
            <a:pPr marL="137160" indent="0">
              <a:buNone/>
            </a:pPr>
            <a:endParaRPr lang="en-GB" dirty="0"/>
          </a:p>
        </p:txBody>
      </p:sp>
      <p:pic>
        <p:nvPicPr>
          <p:cNvPr id="4" name="Picture 3"/>
          <p:cNvPicPr>
            <a:picLocks noChangeAspect="1"/>
          </p:cNvPicPr>
          <p:nvPr/>
        </p:nvPicPr>
        <p:blipFill>
          <a:blip r:embed="rId2" cstate="print">
            <a:extLst>
              <a:ext uri="{28A0092B-C50C-407E-A947-70E740481C1C}">
                <a14:useLocalDpi xmlns="" xmlns:a14="http://schemas.microsoft.com/office/drawing/2010/main" val="0"/>
              </a:ext>
            </a:extLst>
          </a:blip>
          <a:stretch>
            <a:fillRect/>
          </a:stretch>
        </p:blipFill>
        <p:spPr>
          <a:xfrm>
            <a:off x="2915816" y="3983126"/>
            <a:ext cx="3672408" cy="2750761"/>
          </a:xfrm>
          <a:prstGeom prst="rect">
            <a:avLst/>
          </a:prstGeom>
        </p:spPr>
      </p:pic>
    </p:spTree>
    <p:extLst>
      <p:ext uri="{BB962C8B-B14F-4D97-AF65-F5344CB8AC3E}">
        <p14:creationId xmlns="" xmlns:p14="http://schemas.microsoft.com/office/powerpoint/2010/main" val="120218755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294</TotalTime>
  <Words>917</Words>
  <Application>Microsoft Office PowerPoint</Application>
  <PresentationFormat>On-screen Show (4:3)</PresentationFormat>
  <Paragraphs>95</Paragraphs>
  <Slides>34</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34</vt:i4>
      </vt:variant>
    </vt:vector>
  </HeadingPairs>
  <TitlesOfParts>
    <vt:vector size="36" baseType="lpstr">
      <vt:lpstr>Apex</vt:lpstr>
      <vt:lpstr>Worksheet</vt:lpstr>
      <vt:lpstr>Welcome</vt:lpstr>
      <vt:lpstr>Funny Season</vt:lpstr>
      <vt:lpstr>Lessons learnt from the Dampshire tour (aptly named by Jason)</vt:lpstr>
      <vt:lpstr>The William Walker Pub in Winchester – with Penny and Jim</vt:lpstr>
      <vt:lpstr>Lessons learnt from the Dampshire Tour part 2</vt:lpstr>
      <vt:lpstr>Soberton</vt:lpstr>
      <vt:lpstr>Lessons learnt from the Dampshire (aptly named by Jason) tour</vt:lpstr>
      <vt:lpstr>Our First Match Against Dodgers 2012</vt:lpstr>
      <vt:lpstr>Casting</vt:lpstr>
      <vt:lpstr>The last ball</vt:lpstr>
      <vt:lpstr>4 Needed to draw off the last ball</vt:lpstr>
      <vt:lpstr>Barry looking ready to run</vt:lpstr>
      <vt:lpstr>The pea (I mean ball) is legal and Raj hits it towards the  covers</vt:lpstr>
      <vt:lpstr>The ball wizzes past Rob Fox on the square</vt:lpstr>
      <vt:lpstr>The ball hurtles towards the boundary</vt:lpstr>
      <vt:lpstr>Stopped on the boundary – surely its game over</vt:lpstr>
      <vt:lpstr>Throw in is good and back to the bowler</vt:lpstr>
      <vt:lpstr>The ball now just misses the stumps</vt:lpstr>
      <vt:lpstr>Miss-field – The ball goes past stumps and ‘The Cat’</vt:lpstr>
      <vt:lpstr>The ball is picked up</vt:lpstr>
      <vt:lpstr>Another miss-field</vt:lpstr>
      <vt:lpstr>Made it.</vt:lpstr>
      <vt:lpstr>Nothing to add here</vt:lpstr>
      <vt:lpstr>Rob was particularly pissed off and someone was going to have to pay!</vt:lpstr>
      <vt:lpstr>Disclaimer</vt:lpstr>
      <vt:lpstr>This years successes</vt:lpstr>
      <vt:lpstr>Success of the Club</vt:lpstr>
      <vt:lpstr>Two Sacrificed Goats</vt:lpstr>
      <vt:lpstr>Mike Taylor</vt:lpstr>
      <vt:lpstr>Mike Taylor</vt:lpstr>
      <vt:lpstr>Mike T’s Stats</vt:lpstr>
      <vt:lpstr>Mike Taylor</vt:lpstr>
      <vt:lpstr>Mike Taylor</vt:lpstr>
      <vt:lpstr>Welcome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dc:title>
  <dc:creator>Steve</dc:creator>
  <cp:lastModifiedBy>PennyPaul</cp:lastModifiedBy>
  <cp:revision>27</cp:revision>
  <dcterms:created xsi:type="dcterms:W3CDTF">2012-11-09T01:01:33Z</dcterms:created>
  <dcterms:modified xsi:type="dcterms:W3CDTF">2012-11-18T12:52:19Z</dcterms:modified>
</cp:coreProperties>
</file>